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3" d="100"/>
          <a:sy n="163" d="100"/>
        </p:scale>
        <p:origin x="17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4877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1FB6A6"/>
          </a:solidFill>
          <a:ln w="12700">
            <a:solidFill>
              <a:srgbClr val="1FB6A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731520" y="1554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ENABLEMENT  ·  START HERE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731520" y="31089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AI &amp; Automation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41148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Mostly, it’s about getting your time back.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10-minute team intro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ridiculously small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11064240" cy="1097280"/>
          </a:xfrm>
          <a:prstGeom prst="rect">
            <a:avLst/>
          </a:prstGeom>
          <a:solidFill>
            <a:srgbClr val="E0F2EE"/>
          </a:solidFill>
          <a:ln w="12700">
            <a:solidFill>
              <a:srgbClr val="E0F2E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73152" cy="1097280"/>
          </a:xfrm>
          <a:prstGeom prst="rect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822960" y="1645920"/>
            <a:ext cx="10698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E7C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permission slip:  </a:t>
            </a:r>
            <a:r>
              <a:rPr lang="en-US" sz="20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 not have to transform anything.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29260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 “digital transformation.” The only goal is to reclaim 20 minutes from one annoying task. That’s a complete, legitimate, brilliant win.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931920"/>
            <a:ext cx="457200" cy="457200"/>
          </a:xfrm>
          <a:prstGeom prst="ellipse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731520" y="3931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371600" y="39319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easiest annoying task, not the biggest problem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31520" y="4480560"/>
            <a:ext cx="457200" cy="457200"/>
          </a:xfrm>
          <a:prstGeom prst="ellipse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731520" y="4480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371600" y="44805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Ask: could this be streamlined, automated, or handed to AI?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31520" y="5029200"/>
            <a:ext cx="457200" cy="457200"/>
          </a:xfrm>
          <a:prstGeom prst="ellipse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731520" y="5029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371600" y="50292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the simplest version, or ask someone who might know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31520" y="5577840"/>
            <a:ext cx="457200" cy="457200"/>
          </a:xfrm>
          <a:prstGeom prst="ellipse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731520" y="5577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371600" y="55778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Works? 20 minutes back. Doesn’t? You’ve lost nothing.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turn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the most repetitive, fiddly, or dull thing you did this week?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2834640"/>
            <a:ext cx="3657600" cy="22860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594360" y="3017520"/>
            <a:ext cx="548640" cy="548640"/>
          </a:xfrm>
          <a:prstGeom prst="ellipse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94360" y="30175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80160" y="3063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it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374904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 task you’d happily never do again.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251960" y="2834640"/>
            <a:ext cx="3657600" cy="22860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4480560" y="3017520"/>
            <a:ext cx="548640" cy="548640"/>
          </a:xfrm>
          <a:prstGeom prst="ellipse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480560" y="30175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66360" y="3063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it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26280" y="374904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Streamline, automate, or AI? Which rung fits?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8138160" y="2834640"/>
            <a:ext cx="3657600" cy="22860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8366760" y="3017520"/>
            <a:ext cx="548640" cy="548640"/>
          </a:xfrm>
          <a:prstGeom prst="ellipse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8366760" y="30175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052560" y="3063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412480" y="3749040"/>
            <a:ext cx="3108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the smallest first step you could take this week?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48640" y="5440680"/>
            <a:ext cx="11064240" cy="640080"/>
          </a:xfrm>
          <a:prstGeom prst="rect">
            <a:avLst/>
          </a:prstGeom>
          <a:solidFill>
            <a:srgbClr val="A8DBD3"/>
          </a:solidFill>
          <a:ln w="12700">
            <a:solidFill>
              <a:srgbClr val="A8DBD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Shape 20"/>
          <p:cNvSpPr/>
          <p:nvPr/>
        </p:nvSpPr>
        <p:spPr>
          <a:xfrm>
            <a:off x="548640" y="5440680"/>
            <a:ext cx="73152" cy="640080"/>
          </a:xfrm>
          <a:prstGeom prst="rect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822960" y="544068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in pairs for 5 minutes. Then we’ll hear a couple of ideas.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3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1FB6A6"/>
          </a:solidFill>
          <a:ln w="12700">
            <a:solidFill>
              <a:srgbClr val="1FB6A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731520" y="22860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“Is there a better way to do this?”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384048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i="1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tools will keep changing. The newest ones happen to be AI. The question underneath never changes.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4937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it often, and start small.  You’ve got this.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Here  ·  Working Smarter with AI &amp; Automation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be honest about how this arrived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11064240" cy="118872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73152" cy="1188720"/>
          </a:xfrm>
          <a:prstGeom prst="rect">
            <a:avLst/>
          </a:prstGeom>
          <a:solidFill>
            <a:srgbClr val="5E9B95"/>
          </a:solidFill>
          <a:ln w="12700">
            <a:solidFill>
              <a:srgbClr val="5E9B9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822960" y="1783080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“We’re adopting AI.”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822960" y="2331720"/>
            <a:ext cx="10698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message that probably came down from somewhere above. That’s usually how it goes.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33832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Top-down is fine. It’s how most change starts.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here’s the thing leadership can’t do from up there…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get bought. Value gets chosen.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5394960" cy="402336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can…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2468880"/>
            <a:ext cx="47548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○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 the licences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○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rollout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○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the email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○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direction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217920" y="1645920"/>
            <a:ext cx="5394960" cy="4023360"/>
          </a:xfrm>
          <a:prstGeom prst="rect">
            <a:avLst/>
          </a:prstGeom>
          <a:solidFill>
            <a:srgbClr val="E0F2EE"/>
          </a:solidFill>
          <a:ln w="12700">
            <a:solidFill>
              <a:srgbClr val="E0F2E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6217920" y="1645920"/>
            <a:ext cx="73152" cy="4023360"/>
          </a:xfrm>
          <a:prstGeom prst="rect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6492240" y="187452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E7C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you can…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629400" y="2468880"/>
            <a:ext cx="48463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 the task that’s wasting your time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what’s worth handing off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to actually try something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it genuinely useful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48640" y="58978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knows your working week like you do. That’s why this part is yours.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3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1FB6A6"/>
          </a:solidFill>
          <a:ln w="12700">
            <a:solidFill>
              <a:srgbClr val="1FB6A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was never about AI.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It’s about the 40 minutes every Friday you spend copying numbers between systems.</a:t>
            </a:r>
            <a:endParaRPr lang="en-US" sz="2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000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report nobody reads. The thing you dread. It’s about getting that time back.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6035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A8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automation are just the newest tools in a very old toolbox.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Let’s name the big worry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11064240" cy="1371600"/>
          </a:xfrm>
          <a:prstGeom prst="rect">
            <a:avLst/>
          </a:prstGeom>
          <a:solidFill>
            <a:srgbClr val="E8F4F1"/>
          </a:solidFill>
          <a:ln w="12700">
            <a:solidFill>
              <a:srgbClr val="E8F4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73152" cy="1371600"/>
          </a:xfrm>
          <a:prstGeom prst="rect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822960" y="1828800"/>
            <a:ext cx="10698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i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“Is this going to replace me?”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48640" y="356616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It’s the question under all the others. So let’s not dodge it.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(The honest answer is on the next slide.)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good at tasks. Bad at jobs.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9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job is a bundle of dozens of things. Judgement, relationships, context, knowing why something matters, caring about the outcome.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548640" y="2743200"/>
            <a:ext cx="3017520" cy="27432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48640" y="3017520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5E9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777240" y="393192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dull, repetitive tasks AI can take off your plate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749040" y="2743200"/>
            <a:ext cx="7863840" cy="2743200"/>
          </a:xfrm>
          <a:prstGeom prst="rect">
            <a:avLst/>
          </a:prstGeom>
          <a:solidFill>
            <a:srgbClr val="E0F2EE"/>
          </a:solidFill>
          <a:ln w="12700">
            <a:solidFill>
              <a:srgbClr val="E0F2E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3749040" y="301752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E7C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4206240" y="393192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important work that’s actually you, the part worth protecting and getting better at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48640" y="58064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off the boring 20% so you can be better at the important 80%.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rungs, and AI is the top one</a:t>
            </a:r>
            <a:endParaRPr lang="en-US" sz="3200" dirty="0"/>
          </a:p>
        </p:txBody>
      </p:sp>
      <p:sp>
        <p:nvSpPr>
          <p:cNvPr id="11" name="rung"/>
          <p:cNvSpPr/>
          <p:nvPr/>
        </p:nvSpPr>
        <p:spPr>
          <a:xfrm>
            <a:off x="2400000" y="1600000"/>
            <a:ext cx="9100000" cy="1100000"/>
          </a:xfrm>
          <a:prstGeom prst="roundRect">
            <a:avLst>
              <a:gd name="adj" fmla="val 8000"/>
            </a:avLst>
          </a:prstGeom>
          <a:solidFill>
            <a:srgbClr val="E6F1EF"/>
          </a:solidFill>
          <a:ln w="19050">
            <a:solidFill>
              <a:srgbClr val="0B3B3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2" name="num"/>
          <p:cNvSpPr/>
          <p:nvPr/>
        </p:nvSpPr>
        <p:spPr>
          <a:xfrm>
            <a:off x="2570000" y="1870000"/>
            <a:ext cx="560000" cy="560000"/>
          </a:xfrm>
          <a:prstGeom prst="ellipse">
            <a:avLst/>
          </a:prstGeom>
          <a:solidFill>
            <a:srgbClr val="0B3B3C"/>
          </a:solidFill>
          <a:ln>
            <a:noFill/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3" name="txt"/>
          <p:cNvSpPr/>
          <p:nvPr/>
        </p:nvSpPr>
        <p:spPr>
          <a:xfrm>
            <a:off x="3330000" y="1600000"/>
            <a:ext cx="10310000" cy="1100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B3B3C"/>
                </a:solidFill>
                <a:latin typeface="Calibri"/>
              </a:rPr>
              <a:t>AI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475467"/>
                </a:solidFill>
                <a:latin typeface="Calibri"/>
              </a:rPr>
              <a:t>For the fuzzy, judgement-y bits the older tools can’t touch. Drafting, summarising, explaining, interpreting.</a:t>
            </a:r>
          </a:p>
        </p:txBody>
      </p:sp>
      <p:sp>
        <p:nvSpPr>
          <p:cNvPr id="14" name="rung"/>
          <p:cNvSpPr/>
          <p:nvPr/>
        </p:nvSpPr>
        <p:spPr>
          <a:xfrm>
            <a:off x="1900000" y="2900000"/>
            <a:ext cx="9600000" cy="1100000"/>
          </a:xfrm>
          <a:prstGeom prst="roundRect">
            <a:avLst>
              <a:gd name="adj" fmla="val 8000"/>
            </a:avLst>
          </a:prstGeom>
          <a:solidFill>
            <a:srgbClr val="EAF3F1"/>
          </a:solidFill>
          <a:ln w="19050">
            <a:solidFill>
              <a:srgbClr val="4F8F89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" name="num"/>
          <p:cNvSpPr/>
          <p:nvPr/>
        </p:nvSpPr>
        <p:spPr>
          <a:xfrm>
            <a:off x="2070000" y="3170000"/>
            <a:ext cx="560000" cy="560000"/>
          </a:xfrm>
          <a:prstGeom prst="ellipse">
            <a:avLst/>
          </a:prstGeom>
          <a:solidFill>
            <a:srgbClr val="4F8F89"/>
          </a:solidFill>
          <a:ln>
            <a:noFill/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6" name="txt"/>
          <p:cNvSpPr/>
          <p:nvPr/>
        </p:nvSpPr>
        <p:spPr>
          <a:xfrm>
            <a:off x="2830000" y="2900000"/>
            <a:ext cx="10310000" cy="1100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6E63"/>
                </a:solidFill>
                <a:latin typeface="Calibri"/>
              </a:rPr>
              <a:t>Automate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475467"/>
                </a:solidFill>
                <a:latin typeface="Calibri"/>
              </a:rPr>
              <a:t>Let a rule do the repetitive bit. Old, boring, reliable. Email rules, formulas, templates, reminders.</a:t>
            </a:r>
          </a:p>
        </p:txBody>
      </p:sp>
      <p:sp>
        <p:nvSpPr>
          <p:cNvPr id="17" name="rung"/>
          <p:cNvSpPr/>
          <p:nvPr/>
        </p:nvSpPr>
        <p:spPr>
          <a:xfrm>
            <a:off x="1400000" y="4200000"/>
            <a:ext cx="10100000" cy="1100000"/>
          </a:xfrm>
          <a:prstGeom prst="roundRect">
            <a:avLst>
              <a:gd name="adj" fmla="val 8000"/>
            </a:avLst>
          </a:prstGeom>
          <a:solidFill>
            <a:srgbClr val="E0F2EE"/>
          </a:solidFill>
          <a:ln w="19050">
            <a:solidFill>
              <a:srgbClr val="0E7C6C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8" name="num"/>
          <p:cNvSpPr/>
          <p:nvPr/>
        </p:nvSpPr>
        <p:spPr>
          <a:xfrm>
            <a:off x="1570000" y="4470000"/>
            <a:ext cx="560000" cy="560000"/>
          </a:xfrm>
          <a:prstGeom prst="ellipse">
            <a:avLst/>
          </a:prstGeom>
          <a:solidFill>
            <a:srgbClr val="0E7C6C"/>
          </a:solidFill>
          <a:ln>
            <a:noFill/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9" name="txt"/>
          <p:cNvSpPr/>
          <p:nvPr/>
        </p:nvSpPr>
        <p:spPr>
          <a:xfrm>
            <a:off x="2330000" y="4200000"/>
            <a:ext cx="10310000" cy="1100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E7C6C"/>
                </a:solidFill>
                <a:latin typeface="Calibri"/>
              </a:rPr>
              <a:t>Streamline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475467"/>
                </a:solidFill>
                <a:latin typeface="Calibri"/>
              </a:rPr>
              <a:t>Just stop doing daft things. No technology at all. Remove the step, drop the report, question the habit.</a:t>
            </a:r>
          </a:p>
        </p:txBody>
      </p:sp>
      <p:cxnSp>
        <p:nvCxnSpPr>
          <p:cNvPr id="20" name="axis"/>
          <p:cNvCxnSpPr/>
          <p:nvPr/>
        </p:nvCxnSpPr>
        <p:spPr>
          <a:xfrm flipV="1">
            <a:off x="1230000" y="1600000"/>
            <a:ext cx="0" cy="3700000"/>
          </a:xfrm>
          <a:prstGeom prst="straightConnector1">
            <a:avLst/>
          </a:prstGeom>
          <a:ln w="15875">
            <a:solidFill>
              <a:srgbClr val="98A2B3"/>
            </a:solidFill>
            <a:tailEnd type="triangle"/>
          </a:ln>
        </p:spPr>
      </p:cxnSp>
      <p:sp>
        <p:nvSpPr>
          <p:cNvPr id="21" name="axislabel"/>
          <p:cNvSpPr/>
          <p:nvPr/>
        </p:nvSpPr>
        <p:spPr>
          <a:xfrm rot="16200000">
            <a:off x="-700000" y="3125000"/>
            <a:ext cx="3400000" cy="350000"/>
          </a:xfrm>
          <a:prstGeom prst="rect">
            <a:avLst/>
          </a:prstGeom>
          <a:noFill/>
        </p:spPr>
        <p:txBody>
          <a:bodyPr wrap="square" lIns="0" tIns="0" rIns="0" bIns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8A2B3"/>
                </a:solidFill>
                <a:latin typeface="Calibri"/>
              </a:rPr>
              <a:t>reach higher only when the simpler rungs don’t fit</a:t>
            </a:r>
          </a:p>
        </p:txBody>
      </p:sp>
      <p:sp>
        <p:nvSpPr>
          <p:cNvPr id="22" name="caption"/>
          <p:cNvSpPr/>
          <p:nvPr/>
        </p:nvSpPr>
        <p:spPr>
          <a:xfrm>
            <a:off x="1400000" y="5520000"/>
            <a:ext cx="10100000" cy="4500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67085"/>
                </a:solidFill>
                <a:latin typeface="Calibri"/>
              </a:rPr>
              <a:t>The point is to waste less of your own time. Start at the bottom.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Spotting a candidate: four signals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5486400" cy="173736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548640" y="1554480"/>
            <a:ext cx="73152" cy="1737360"/>
          </a:xfrm>
          <a:prstGeom prst="rect">
            <a:avLst/>
          </a:prstGeom>
          <a:solidFill>
            <a:srgbClr val="5E9B95"/>
          </a:solidFill>
          <a:ln w="12700">
            <a:solidFill>
              <a:srgbClr val="5E9B9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822960" y="17373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repetitive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224028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 it the same way, over and over. More than ten times? Worth a look.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309360" y="1554480"/>
            <a:ext cx="5486400" cy="173736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6309360" y="1554480"/>
            <a:ext cx="73152" cy="1737360"/>
          </a:xfrm>
          <a:prstGeom prst="rect">
            <a:avLst/>
          </a:prstGeom>
          <a:solidFill>
            <a:srgbClr val="5E9B95"/>
          </a:solidFill>
          <a:ln w="12700">
            <a:solidFill>
              <a:srgbClr val="5E9B9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6583680" y="17373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rules-based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583680" y="224028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steps never really change. If a temp could follow the rules, so can a machine.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3566160"/>
            <a:ext cx="5486400" cy="173736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548640" y="3566160"/>
            <a:ext cx="73152" cy="1737360"/>
          </a:xfrm>
          <a:prstGeom prst="rect">
            <a:avLst/>
          </a:prstGeom>
          <a:solidFill>
            <a:srgbClr val="5E9B95"/>
          </a:solidFill>
          <a:ln w="12700">
            <a:solidFill>
              <a:srgbClr val="5E9B9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822960" y="37490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copy-paste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822960" y="425196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information from one place to another by hand. Almost always automatable.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6309360" y="3566160"/>
            <a:ext cx="5486400" cy="173736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6309360" y="3566160"/>
            <a:ext cx="73152" cy="1737360"/>
          </a:xfrm>
          <a:prstGeom prst="rect">
            <a:avLst/>
          </a:prstGeom>
          <a:solidFill>
            <a:srgbClr val="5E9B95"/>
          </a:solidFill>
          <a:ln w="12700">
            <a:solidFill>
              <a:srgbClr val="5E9B9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6583680" y="37490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dread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583680" y="425196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task you put off. Dread is data. It points at the stuff worth fixing.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48640" y="58978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week, jot down one task each day that bugs you. Don’t fix it, just notice.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33856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41148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“good” looks like (deliberately unglamorous)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3657600" cy="41148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365760" y="1554480"/>
            <a:ext cx="3657600" cy="457200"/>
          </a:xfrm>
          <a:prstGeom prst="rect">
            <a:avLst/>
          </a:prstGeom>
          <a:solidFill>
            <a:srgbClr val="0E7C6C"/>
          </a:solidFill>
          <a:ln w="12700">
            <a:solidFill>
              <a:srgbClr val="0E7C6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94360" y="1554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STREAMLINE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report nobody read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" y="301752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Priya asked who actually used her weekly report. Two never opened it. She replaced an hour with a one-line message.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4360" y="50749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E7C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hour / week · no tech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251960" y="1554480"/>
            <a:ext cx="3657600" cy="41148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4251960" y="1554480"/>
            <a:ext cx="3657600" cy="457200"/>
          </a:xfrm>
          <a:prstGeom prst="rect">
            <a:avLst/>
          </a:prstGeom>
          <a:solidFill>
            <a:srgbClr val="16887A"/>
          </a:solidFill>
          <a:ln w="12700">
            <a:solidFill>
              <a:srgbClr val="16887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480560" y="1554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48056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inbox that sorts itself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480560" y="301752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 set up a few email rules: notifications filed, manager flagged, newsletters parked for Friday.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480560" y="50749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688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mins once · calmer forever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138160" y="1554480"/>
            <a:ext cx="3657600" cy="4114800"/>
          </a:xfrm>
          <a:prstGeom prst="rect">
            <a:avLst/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8138160" y="1554480"/>
            <a:ext cx="3657600" cy="457200"/>
          </a:xfrm>
          <a:prstGeom prst="rect">
            <a:avLst/>
          </a:prstGeom>
          <a:solidFill>
            <a:srgbClr val="0B3B3C"/>
          </a:solidFill>
          <a:ln w="12700">
            <a:solidFill>
              <a:srgbClr val="0B3B3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8366760" y="15544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LITTLE AI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36676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that write themselves up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366760" y="301752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 pastes messy meeting bullets into an approved AI tool for a tidy summary, then checks every word.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366760" y="50749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mins → 5 mins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" y="58978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0B3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dull, and real. Nobody transformed their job. They just clawed back time they never enjoyed spending.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904</Words>
  <Application>Microsoft Office PowerPoint</Application>
  <PresentationFormat>Widescreen</PresentationFormat>
  <Paragraphs>130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Here — Working Smarter with AI &amp; Automation</dc:title>
  <dc:subject>PptxGenJS Presentation</dc:subject>
  <dc:creator/>
  <cp:lastModifiedBy>Greg Cartwright</cp:lastModifiedBy>
  <cp:revision>2</cp:revision>
  <dcterms:created xsi:type="dcterms:W3CDTF">2026-05-28T15:05:14Z</dcterms:created>
  <dcterms:modified xsi:type="dcterms:W3CDTF">2026-06-05T02:57:55Z</dcterms:modified>
</cp:coreProperties>
</file>